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62" d="100"/>
          <a:sy n="62" d="100"/>
        </p:scale>
        <p:origin x="138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311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646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45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1951"/>
            <a:ext cx="78867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67979E-C931-457A-A1E7-DBAA2A651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361951"/>
            <a:ext cx="1612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68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945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28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983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42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90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733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9EDD-9166-489E-ABC9-9E477F7953CC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89E5-4561-4F61-9BCB-6D58EF7E8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052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CCB56-5BD0-471F-B426-9525811F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4000" dirty="0"/>
              <a:t>Einstieg: Marketing-Mix</a:t>
            </a:r>
            <a:endParaRPr lang="de-CH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4BF8A-699C-4757-9D3C-2FCD04890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b="1" dirty="0">
                <a:solidFill>
                  <a:srgbClr val="74923C"/>
                </a:solidFill>
              </a:rPr>
              <a:t>Marketinginstrumente: 4 „P“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 err="1"/>
              <a:t>Product</a:t>
            </a:r>
            <a:r>
              <a:rPr lang="de-DE" altLang="de-DE" sz="1800" dirty="0"/>
              <a:t> (Produkt)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Price (Preis)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Place (Ort)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Promotion (Werbung)</a:t>
            </a:r>
            <a:endParaRPr lang="de-DE" altLang="de-DE" dirty="0"/>
          </a:p>
        </p:txBody>
      </p:sp>
      <p:pic>
        <p:nvPicPr>
          <p:cNvPr id="5" name="Picture 5" descr="http://www.handelskraft.de/wp-content/uploads/2010/03/four_principles_of_the_mark.gif">
            <a:extLst>
              <a:ext uri="{FF2B5EF4-FFF2-40B4-BE49-F238E27FC236}">
                <a16:creationId xmlns:a16="http://schemas.microsoft.com/office/drawing/2014/main" id="{499438A0-04E4-416F-A0BA-9E98AD12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32" y="2261593"/>
            <a:ext cx="3171825" cy="31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1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35219-6989-4CC4-89AA-22E78BDD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4000" dirty="0"/>
              <a:t>Einstieg: Marketing-Mix</a:t>
            </a:r>
            <a:endParaRPr lang="de-CH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C7040-1D61-4220-BB72-ABC9A198E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2000" b="1" dirty="0" err="1">
                <a:solidFill>
                  <a:srgbClr val="74923C"/>
                </a:solidFill>
              </a:rPr>
              <a:t>Product</a:t>
            </a:r>
            <a:r>
              <a:rPr lang="de-DE" altLang="de-DE" sz="2000" b="1" dirty="0">
                <a:solidFill>
                  <a:srgbClr val="74923C"/>
                </a:solidFill>
              </a:rPr>
              <a:t> definiert: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Eigenschaft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Inhalt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Farbe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Form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Name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Beschriftung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Design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800" dirty="0"/>
              <a:t>Kundendienstorganisation </a:t>
            </a:r>
            <a:br>
              <a:rPr lang="de-DE" altLang="de-DE" sz="1800" dirty="0"/>
            </a:br>
            <a:r>
              <a:rPr lang="de-DE" altLang="de-DE" sz="1800" dirty="0"/>
              <a:t>für dieses Produkt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dirty="0"/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3D575839-41C0-48DF-9860-CA916703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11" y="1825625"/>
            <a:ext cx="2411853" cy="36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3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D2765-813A-418A-AA7C-A6ECAC28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4000" dirty="0"/>
              <a:t>Einstieg: Marketing-Mix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FC3F29-E2E7-4719-A239-079D5947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de-DE" altLang="de-DE" sz="2000" b="1" kern="0" dirty="0">
                <a:solidFill>
                  <a:srgbClr val="74923C"/>
                </a:solidFill>
              </a:rPr>
              <a:t>Price definiert: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Verkaufspreis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Einsatz von </a:t>
            </a:r>
            <a:r>
              <a:rPr lang="de-DE" altLang="de-DE" sz="1800" kern="0" dirty="0" err="1">
                <a:solidFill>
                  <a:srgbClr val="000000"/>
                </a:solidFill>
              </a:rPr>
              <a:t>Preisermässigungen</a:t>
            </a:r>
            <a:endParaRPr lang="de-DE" altLang="de-DE" sz="1800" kern="0" dirty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Zahlungsbedingungen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Margen für Händler</a:t>
            </a:r>
          </a:p>
          <a:p>
            <a:endParaRPr lang="de-CH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86729BAB-D48A-490A-9FD8-20EDCEAD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14" y="3026720"/>
            <a:ext cx="4041336" cy="26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DFEC0A47-5AE8-4BA2-AAA3-6E9263E8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231" y="2166616"/>
            <a:ext cx="338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de-CH" sz="2800" b="1" dirty="0">
                <a:solidFill>
                  <a:srgbClr val="FF0000"/>
                </a:solidFill>
                <a:latin typeface="+mn-lt"/>
              </a:rPr>
              <a:t>Heute Aktion: 2 für 1</a:t>
            </a:r>
          </a:p>
        </p:txBody>
      </p:sp>
    </p:spTree>
    <p:extLst>
      <p:ext uri="{BB962C8B-B14F-4D97-AF65-F5344CB8AC3E}">
        <p14:creationId xmlns:p14="http://schemas.microsoft.com/office/powerpoint/2010/main" val="371605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FAA5F-0D6B-4176-A686-D859B8C5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4000" dirty="0"/>
              <a:t>Einstieg: Marketing-Mix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365E72-33C2-4976-A856-0E176A05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de-DE" altLang="de-DE" sz="2000" b="1" kern="0" dirty="0">
                <a:solidFill>
                  <a:srgbClr val="74923C"/>
                </a:solidFill>
              </a:rPr>
              <a:t>Place definiert: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Wie gelangen die Produkte zum Kunden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Was ist ein optimaler Lagerbestand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Direkter oder indirekter Absatz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Wie werden die Waren transportiert</a:t>
            </a:r>
          </a:p>
          <a:p>
            <a:endParaRPr lang="de-CH" dirty="0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BAC2012F-C4FE-438D-BE74-82C2F4D0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3513"/>
            <a:ext cx="58674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6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76F1E-0C74-4B98-9DA8-578B7386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4000" dirty="0"/>
              <a:t>Einstieg: Marketing-Mix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C977F-8E40-4FF2-A492-0DFDA686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de-DE" altLang="de-DE" sz="2000" b="1" kern="0" dirty="0">
                <a:solidFill>
                  <a:srgbClr val="74923C"/>
                </a:solidFill>
              </a:rPr>
              <a:t>Promotion definiert: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Wie über Produkte informiert wird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Werbebotschaft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Vermittlung der Werbebotschaft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800" kern="0" dirty="0">
                <a:solidFill>
                  <a:srgbClr val="000000"/>
                </a:solidFill>
              </a:rPr>
              <a:t>Inhalt von Werbung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514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Bildschirmpräsentation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</vt:lpstr>
      <vt:lpstr>Einstieg: Marketing-Mix</vt:lpstr>
      <vt:lpstr>Einstieg: Marketing-Mix</vt:lpstr>
      <vt:lpstr>Einstieg: Marketing-Mix</vt:lpstr>
      <vt:lpstr>Einstieg: Marketing-Mix</vt:lpstr>
      <vt:lpstr>Einstieg: Marketing-Mix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Einstieg: Marketing-Mix</dc:title>
  <dc:creator>Praktikum kik AG</dc:creator>
  <cp:lastModifiedBy>Zora Lenherr</cp:lastModifiedBy>
  <cp:revision>7</cp:revision>
  <dcterms:created xsi:type="dcterms:W3CDTF">2018-03-15T14:12:40Z</dcterms:created>
  <dcterms:modified xsi:type="dcterms:W3CDTF">2023-11-29T13:57:01Z</dcterms:modified>
</cp:coreProperties>
</file>